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ubik SemiBold" panose="020B0604020202020204" charset="-79"/>
      <p:regular r:id="rId11"/>
      <p:bold r:id="rId12"/>
      <p:italic r:id="rId13"/>
      <p:boldItalic r:id="rId14"/>
    </p:embeddedFont>
    <p:embeddedFont>
      <p:font typeface="Rubik" pitchFamily="2" charset="-79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29031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4998f112b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4998f112b_1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4998f112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4998f112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4998f112b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4998f112b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4998f112b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4998f112b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4998f112b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4998f112b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4998f112b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24998f112b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4998f112b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24998f112b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558624" y="1577000"/>
            <a:ext cx="5405863" cy="12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>
              <a:buSzPts val="990"/>
            </a:pPr>
            <a:r>
              <a:rPr lang="en-US" sz="2400" b="1" dirty="0" smtClean="0">
                <a:latin typeface="Rubik"/>
                <a:ea typeface="Rubik"/>
                <a:cs typeface="Rubik"/>
                <a:sym typeface="Rubik"/>
              </a:rPr>
              <a:t>PRESENTATION THEME</a:t>
            </a:r>
            <a:r>
              <a:rPr lang="ru-RU" sz="2400" b="1" dirty="0" smtClean="0">
                <a:latin typeface="Rubik"/>
                <a:ea typeface="Rubik"/>
                <a:cs typeface="Rubik"/>
                <a:sym typeface="Rubik"/>
              </a:rPr>
              <a:t>. </a:t>
            </a:r>
            <a:r>
              <a:rPr lang="ru-RU" sz="2400" b="1" dirty="0">
                <a:latin typeface="Rubik"/>
                <a:ea typeface="Rubik"/>
                <a:cs typeface="Rubik"/>
                <a:sym typeface="Rubik"/>
              </a:rPr>
              <a:t/>
            </a:r>
            <a:br>
              <a:rPr lang="ru-RU" sz="2400" b="1" dirty="0">
                <a:latin typeface="Rubik"/>
                <a:ea typeface="Rubik"/>
                <a:cs typeface="Rubik"/>
                <a:sym typeface="Rubik"/>
              </a:rPr>
            </a:br>
            <a:r>
              <a:rPr lang="en-US" sz="2400" b="1" dirty="0" smtClean="0">
                <a:latin typeface="Rubik"/>
                <a:ea typeface="Rubik"/>
                <a:cs typeface="Rubik"/>
                <a:sym typeface="Rubik"/>
              </a:rPr>
              <a:t>DETAILS</a:t>
            </a:r>
            <a:br>
              <a:rPr lang="en-US" sz="2400" b="1" dirty="0" smtClean="0">
                <a:latin typeface="Rubik"/>
                <a:ea typeface="Rubik"/>
                <a:cs typeface="Rubik"/>
                <a:sym typeface="Rubik"/>
              </a:rPr>
            </a:br>
            <a:r>
              <a:rPr lang="en-US" sz="2400" dirty="0" smtClean="0">
                <a:latin typeface="Rubik"/>
                <a:ea typeface="Rubik"/>
                <a:cs typeface="Rubik"/>
                <a:sym typeface="Rubik"/>
              </a:rPr>
              <a:t>ADDITIONAL DETAILS</a:t>
            </a:r>
            <a:endParaRPr sz="24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354350" y="497100"/>
            <a:ext cx="304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558625" y="3027150"/>
            <a:ext cx="26496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smtClean="0">
                <a:latin typeface="Rubik SemiBold"/>
                <a:ea typeface="Rubik SemiBold"/>
                <a:cs typeface="Rubik SemiBold"/>
                <a:sym typeface="Rubik SemiBold"/>
              </a:rPr>
              <a:t>Surname</a:t>
            </a:r>
            <a:endParaRPr lang="ru-RU" sz="1600" dirty="0">
              <a:latin typeface="Rubik SemiBold"/>
              <a:ea typeface="Rubik SemiBold"/>
              <a:cs typeface="Rubik SemiBold"/>
              <a:sym typeface="Rubik SemiBold"/>
            </a:endParaRPr>
          </a:p>
          <a:p>
            <a:pPr lvl="0"/>
            <a:r>
              <a:rPr lang="en-US" sz="1600" dirty="0" smtClean="0">
                <a:latin typeface="Rubik SemiBold"/>
                <a:ea typeface="Rubik SemiBold"/>
                <a:cs typeface="Rubik SemiBold"/>
                <a:sym typeface="Rubik SemiBold"/>
              </a:rPr>
              <a:t>Name Patronymic </a:t>
            </a:r>
            <a:endParaRPr lang="ru-RU" sz="1600" dirty="0"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558625" y="3900975"/>
            <a:ext cx="5199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latin typeface="Rubik"/>
                <a:ea typeface="Rubik"/>
                <a:cs typeface="Rubik"/>
                <a:sym typeface="Rubik"/>
              </a:rPr>
              <a:t>j</a:t>
            </a:r>
            <a:r>
              <a:rPr lang="en-US" sz="1000" dirty="0" smtClean="0">
                <a:latin typeface="Rubik"/>
                <a:ea typeface="Rubik"/>
                <a:cs typeface="Rubik"/>
                <a:sym typeface="Rubik"/>
              </a:rPr>
              <a:t>ob title</a:t>
            </a:r>
            <a:endParaRPr sz="1000" dirty="0"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000" dirty="0" smtClean="0">
                <a:latin typeface="Rubik"/>
                <a:ea typeface="Rubik"/>
                <a:cs typeface="Rubik"/>
                <a:sym typeface="Rubik"/>
              </a:rPr>
              <a:t>Higher School</a:t>
            </a:r>
            <a:r>
              <a:rPr lang="ru-RU" sz="1000" dirty="0" smtClean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1000" dirty="0" smtClean="0">
                <a:latin typeface="Rubik"/>
                <a:ea typeface="Rubik"/>
                <a:cs typeface="Rubik"/>
                <a:sym typeface="Rubik"/>
              </a:rPr>
              <a:t>Institute of Energy</a:t>
            </a:r>
            <a:endParaRPr lang="ru-RU" sz="10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558625" y="2823900"/>
            <a:ext cx="133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latin typeface="Rubik"/>
                <a:ea typeface="Rubik"/>
                <a:cs typeface="Rubik"/>
                <a:sym typeface="Rubik"/>
              </a:rPr>
              <a:t>speaker</a:t>
            </a:r>
            <a:endParaRPr sz="10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832600" y="4435875"/>
            <a:ext cx="2689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000" dirty="0">
                <a:latin typeface="Rubik"/>
                <a:ea typeface="Rubik"/>
                <a:cs typeface="Rubik"/>
                <a:sym typeface="Rubik"/>
              </a:rPr>
              <a:t>https://iets.spbstu.ru/</a:t>
            </a:r>
            <a:endParaRPr lang="en-US" sz="10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l="35999" t="-840" r="13855" b="839"/>
          <a:stretch/>
        </p:blipFill>
        <p:spPr>
          <a:xfrm>
            <a:off x="0" y="-58764"/>
            <a:ext cx="3393198" cy="428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ject 4"/>
          <p:cNvPicPr/>
          <p:nvPr/>
        </p:nvPicPr>
        <p:blipFill rotWithShape="1">
          <a:blip r:embed="rId4" cstate="print"/>
          <a:srcRect r="24745" b="31005"/>
          <a:stretch/>
        </p:blipFill>
        <p:spPr>
          <a:xfrm>
            <a:off x="3779912" y="0"/>
            <a:ext cx="4096785" cy="10324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r="63613"/>
          <a:stretch/>
        </p:blipFill>
        <p:spPr>
          <a:xfrm>
            <a:off x="25" y="0"/>
            <a:ext cx="33271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3630875" y="1725425"/>
            <a:ext cx="5091600" cy="12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>
              <a:buSzPts val="990"/>
            </a:pPr>
            <a:r>
              <a:rPr lang="en-US" sz="2200" b="1" dirty="0">
                <a:latin typeface="Rubik"/>
                <a:ea typeface="Rubik"/>
                <a:cs typeface="Rubik"/>
                <a:sym typeface="Rubik"/>
              </a:rPr>
              <a:t>PRESENTATION THEME. </a:t>
            </a:r>
            <a:r>
              <a:rPr lang="en-US" sz="2200" b="1" dirty="0" smtClean="0"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2200" b="1" dirty="0" smtClean="0">
                <a:latin typeface="Rubik"/>
                <a:ea typeface="Rubik"/>
                <a:cs typeface="Rubik"/>
                <a:sym typeface="Rubik"/>
              </a:rPr>
            </a:br>
            <a:r>
              <a:rPr lang="en-US" sz="2000" b="1" dirty="0">
                <a:latin typeface="Rubik"/>
                <a:ea typeface="Rubik"/>
                <a:cs typeface="Rubik"/>
                <a:sym typeface="Rubik"/>
              </a:rPr>
              <a:t>DETAILS</a:t>
            </a:r>
            <a:br>
              <a:rPr lang="en-US" sz="2000" b="1" dirty="0">
                <a:latin typeface="Rubik"/>
                <a:ea typeface="Rubik"/>
                <a:cs typeface="Rubik"/>
                <a:sym typeface="Rubik"/>
              </a:rPr>
            </a:br>
            <a:r>
              <a:rPr lang="en-US" sz="2000" dirty="0">
                <a:latin typeface="Rubik"/>
                <a:ea typeface="Rubik"/>
                <a:cs typeface="Rubik"/>
                <a:sym typeface="Rubik"/>
              </a:rPr>
              <a:t>ADDITIONAL DETAILS</a:t>
            </a:r>
            <a:endParaRPr sz="22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2354350" y="497100"/>
            <a:ext cx="304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3630875" y="3153575"/>
            <a:ext cx="4310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dirty="0">
                <a:latin typeface="Rubik SemiBold"/>
                <a:ea typeface="Rubik SemiBold"/>
                <a:cs typeface="Rubik SemiBold"/>
                <a:sym typeface="Rubik SemiBold"/>
              </a:rPr>
              <a:t>Surname</a:t>
            </a:r>
            <a:endParaRPr lang="ru-RU" dirty="0">
              <a:latin typeface="Rubik SemiBold"/>
              <a:ea typeface="Rubik SemiBold"/>
              <a:cs typeface="Rubik SemiBold"/>
              <a:sym typeface="Rubik SemiBold"/>
            </a:endParaRPr>
          </a:p>
          <a:p>
            <a:pPr lvl="0"/>
            <a:r>
              <a:rPr lang="en-US" dirty="0">
                <a:latin typeface="Rubik SemiBold"/>
                <a:ea typeface="Rubik SemiBold"/>
                <a:cs typeface="Rubik SemiBold"/>
                <a:sym typeface="Rubik SemiBold"/>
              </a:rPr>
              <a:t>Name Patronymic </a:t>
            </a:r>
            <a:endParaRPr lang="ru-RU" dirty="0"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630875" y="3639650"/>
            <a:ext cx="5199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000" dirty="0">
                <a:latin typeface="Rubik"/>
                <a:ea typeface="Rubik"/>
                <a:cs typeface="Rubik"/>
                <a:sym typeface="Rubik"/>
              </a:rPr>
              <a:t>job title</a:t>
            </a:r>
          </a:p>
          <a:p>
            <a:pPr lvl="0"/>
            <a:r>
              <a:rPr lang="en-US" sz="1000" dirty="0">
                <a:latin typeface="Rubik"/>
                <a:ea typeface="Rubik"/>
                <a:cs typeface="Rubik"/>
                <a:sym typeface="Rubik"/>
              </a:rPr>
              <a:t>Higher School Institute of Energy</a:t>
            </a:r>
            <a:endParaRPr lang="en-US" sz="10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630875" y="2997150"/>
            <a:ext cx="133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latin typeface="Rubik"/>
                <a:ea typeface="Rubik"/>
                <a:cs typeface="Rubik"/>
                <a:sym typeface="Rubik"/>
              </a:rPr>
              <a:t>speaker</a:t>
            </a:r>
            <a:endParaRPr sz="10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3630875" y="4276350"/>
            <a:ext cx="2689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000" dirty="0">
                <a:latin typeface="Rubik"/>
                <a:ea typeface="Rubik"/>
                <a:cs typeface="Rubik"/>
                <a:sym typeface="Rubik"/>
              </a:rPr>
              <a:t>https://iets.spbstu.ru/</a:t>
            </a:r>
            <a:endParaRPr lang="en-US" sz="10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1" name="object 4"/>
          <p:cNvPicPr/>
          <p:nvPr/>
        </p:nvPicPr>
        <p:blipFill rotWithShape="1">
          <a:blip r:embed="rId4" cstate="print"/>
          <a:srcRect r="24745" b="31005"/>
          <a:stretch/>
        </p:blipFill>
        <p:spPr>
          <a:xfrm>
            <a:off x="3779912" y="0"/>
            <a:ext cx="4096785" cy="10324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/>
        </p:nvSpPr>
        <p:spPr>
          <a:xfrm>
            <a:off x="1532250" y="329200"/>
            <a:ext cx="6368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Rubik"/>
                <a:ea typeface="Rubik"/>
                <a:cs typeface="Rubik"/>
                <a:sym typeface="Rubik"/>
              </a:rPr>
              <a:t>Title font</a:t>
            </a:r>
            <a:r>
              <a:rPr lang="ru" sz="1600" dirty="0" smtClean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1600" dirty="0" smtClean="0">
                <a:latin typeface="Rubik"/>
                <a:ea typeface="Rubik"/>
                <a:cs typeface="Rubik"/>
                <a:sym typeface="Rubik"/>
              </a:rPr>
              <a:t>Rubik 16</a:t>
            </a:r>
            <a:endParaRPr sz="16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626025" y="313900"/>
            <a:ext cx="379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Rubik"/>
                <a:ea typeface="Rubik"/>
                <a:cs typeface="Rubik"/>
                <a:sym typeface="Rubik"/>
              </a:rPr>
              <a:t>2</a:t>
            </a:r>
            <a:endParaRPr sz="17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ctrTitle" idx="4294967295"/>
          </p:nvPr>
        </p:nvSpPr>
        <p:spPr>
          <a:xfrm>
            <a:off x="638850" y="1405400"/>
            <a:ext cx="7866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000" dirty="0" smtClean="0">
                <a:latin typeface="Rubik"/>
                <a:ea typeface="Rubik"/>
                <a:cs typeface="Rubik"/>
                <a:sym typeface="Rubik"/>
              </a:rPr>
              <a:t>TITLE font</a:t>
            </a:r>
            <a:r>
              <a:rPr lang="ru-RU" sz="2000" dirty="0" smtClean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000" dirty="0" smtClean="0">
                <a:latin typeface="Rubik"/>
                <a:ea typeface="Rubik"/>
                <a:cs typeface="Rubik"/>
                <a:sym typeface="Rubik"/>
              </a:rPr>
              <a:t>Rubik 20</a:t>
            </a:r>
            <a:endParaRPr sz="20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626025" y="1981025"/>
            <a:ext cx="81501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Rubik"/>
                <a:ea typeface="Rubik"/>
                <a:cs typeface="Rubik"/>
                <a:sym typeface="Rubik"/>
              </a:rPr>
              <a:t>Text, details arguments </a:t>
            </a:r>
            <a:r>
              <a:rPr lang="en-US" dirty="0" smtClean="0">
                <a:latin typeface="Rubik"/>
                <a:ea typeface="Rubik"/>
                <a:cs typeface="Rubik"/>
                <a:sym typeface="Rubik"/>
              </a:rPr>
              <a:t>font Rubik 14</a:t>
            </a:r>
            <a:r>
              <a:rPr lang="en-US" dirty="0" smtClean="0">
                <a:latin typeface="Rubik"/>
                <a:ea typeface="Rubik"/>
                <a:cs typeface="Rubik"/>
                <a:sym typeface="Rubik"/>
              </a:rPr>
              <a:t>                           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26025" y="4251375"/>
            <a:ext cx="59946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latin typeface="Rubik"/>
                <a:ea typeface="Rubik"/>
                <a:cs typeface="Rubik"/>
                <a:sym typeface="Rubik"/>
              </a:rPr>
              <a:t>Additional details, facts font Rubik 10</a:t>
            </a:r>
            <a:endParaRPr sz="10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823" y="-115677"/>
            <a:ext cx="642875" cy="11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4">
            <a:alphaModFix/>
          </a:blip>
          <a:srcRect t="37972"/>
          <a:stretch/>
        </p:blipFill>
        <p:spPr>
          <a:xfrm>
            <a:off x="6930400" y="4515572"/>
            <a:ext cx="2213600" cy="62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73561"/>
            <a:ext cx="1008112" cy="2880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1608450" y="321550"/>
            <a:ext cx="6368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Rubik"/>
                <a:ea typeface="Rubik"/>
                <a:cs typeface="Rubik"/>
                <a:sym typeface="Rubik"/>
              </a:rPr>
              <a:t>Title</a:t>
            </a:r>
            <a:endParaRPr sz="16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702225" y="313900"/>
            <a:ext cx="379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Rubik"/>
                <a:ea typeface="Rubik"/>
                <a:cs typeface="Rubik"/>
                <a:sym typeface="Rubik"/>
              </a:rPr>
              <a:t>3</a:t>
            </a:r>
            <a:endParaRPr sz="17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2" name="Google Shape;92;p16"/>
          <p:cNvSpPr txBox="1">
            <a:spLocks noGrp="1"/>
          </p:cNvSpPr>
          <p:nvPr>
            <p:ph type="ctrTitle" idx="4294967295"/>
          </p:nvPr>
        </p:nvSpPr>
        <p:spPr>
          <a:xfrm>
            <a:off x="3863000" y="922675"/>
            <a:ext cx="5091600" cy="4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2000" dirty="0" smtClean="0">
                <a:latin typeface="Rubik"/>
                <a:ea typeface="Rubik"/>
                <a:cs typeface="Rubik"/>
                <a:sym typeface="Rubik"/>
              </a:rPr>
              <a:t>Title</a:t>
            </a:r>
            <a:endParaRPr sz="20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3863000" y="1369075"/>
            <a:ext cx="49731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Rubik"/>
                <a:ea typeface="Rubik"/>
                <a:cs typeface="Rubik"/>
                <a:sym typeface="Rubik"/>
              </a:rPr>
              <a:t>Important data, text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3863000" y="3582925"/>
            <a:ext cx="46413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latin typeface="Rubik"/>
                <a:ea typeface="Rubik"/>
                <a:cs typeface="Rubik"/>
                <a:sym typeface="Rubik"/>
              </a:rPr>
              <a:t>Additional details, text</a:t>
            </a:r>
            <a:endParaRPr sz="10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823" y="-115677"/>
            <a:ext cx="642875" cy="11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rcRect l="25900" r="10336" b="3474"/>
          <a:stretch/>
        </p:blipFill>
        <p:spPr>
          <a:xfrm>
            <a:off x="0" y="1049925"/>
            <a:ext cx="3651801" cy="322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 rotWithShape="1">
          <a:blip r:embed="rId6">
            <a:alphaModFix/>
          </a:blip>
          <a:srcRect t="37972"/>
          <a:stretch/>
        </p:blipFill>
        <p:spPr>
          <a:xfrm>
            <a:off x="6930400" y="4515572"/>
            <a:ext cx="2213600" cy="62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3712" y="1553710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Place for images, graphs and other visuals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73561"/>
            <a:ext cx="1008112" cy="2880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1608450" y="321550"/>
            <a:ext cx="6368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smtClean="0">
                <a:latin typeface="Rubik"/>
                <a:ea typeface="Rubik"/>
                <a:cs typeface="Rubik"/>
                <a:sym typeface="Rubik"/>
              </a:rPr>
              <a:t>Title</a:t>
            </a:r>
            <a:endParaRPr sz="16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702225" y="313900"/>
            <a:ext cx="379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Rubik"/>
                <a:ea typeface="Rubik"/>
                <a:cs typeface="Rubik"/>
                <a:sym typeface="Rubik"/>
              </a:rPr>
              <a:t>4</a:t>
            </a:r>
            <a:endParaRPr sz="17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702225" y="1739088"/>
            <a:ext cx="45693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Rubik"/>
                <a:ea typeface="Rubik"/>
                <a:cs typeface="Rubik"/>
                <a:sym typeface="Rubik"/>
              </a:rPr>
              <a:t>TEXT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5590575" y="3339888"/>
            <a:ext cx="33699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latin typeface="Rubik"/>
                <a:ea typeface="Rubik"/>
                <a:cs typeface="Rubik"/>
                <a:sym typeface="Rubik"/>
              </a:rPr>
              <a:t>Details</a:t>
            </a:r>
            <a:endParaRPr sz="10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823" y="-115677"/>
            <a:ext cx="642875" cy="11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 t="2497" r="2903" b="12857"/>
          <a:stretch/>
        </p:blipFill>
        <p:spPr>
          <a:xfrm>
            <a:off x="5590575" y="1077429"/>
            <a:ext cx="3553426" cy="212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702225" y="1159988"/>
            <a:ext cx="3724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Rubik"/>
                <a:ea typeface="Rubik"/>
                <a:cs typeface="Rubik"/>
                <a:sym typeface="Rubik"/>
              </a:rPr>
              <a:t>TITLE</a:t>
            </a:r>
            <a:endParaRPr sz="20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5">
            <a:alphaModFix/>
          </a:blip>
          <a:srcRect t="37972"/>
          <a:stretch/>
        </p:blipFill>
        <p:spPr>
          <a:xfrm>
            <a:off x="6930400" y="4515572"/>
            <a:ext cx="2213600" cy="62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590575" y="1326709"/>
            <a:ext cx="36560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Place for images, graphs and other visuals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73561"/>
            <a:ext cx="1008112" cy="2880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/>
        </p:nvSpPr>
        <p:spPr>
          <a:xfrm>
            <a:off x="1608450" y="321550"/>
            <a:ext cx="71901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smtClean="0">
                <a:latin typeface="Rubik"/>
                <a:ea typeface="Rubik"/>
                <a:cs typeface="Rubik"/>
                <a:sym typeface="Rubik"/>
              </a:rPr>
              <a:t>Title</a:t>
            </a:r>
            <a:endParaRPr lang="ru-RU" sz="16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702225" y="313900"/>
            <a:ext cx="379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Rubik"/>
                <a:ea typeface="Rubik"/>
                <a:cs typeface="Rubik"/>
                <a:sym typeface="Rubik"/>
              </a:rPr>
              <a:t>5</a:t>
            </a:r>
            <a:endParaRPr sz="17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738950" y="1105450"/>
            <a:ext cx="79983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Rubik"/>
                <a:ea typeface="Rubik"/>
                <a:cs typeface="Rubik"/>
                <a:sym typeface="Rubik"/>
              </a:rPr>
              <a:t>Text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702225" y="4222600"/>
            <a:ext cx="63945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latin typeface="Rubik"/>
                <a:ea typeface="Rubik"/>
                <a:cs typeface="Rubik"/>
                <a:sym typeface="Rubik"/>
              </a:rPr>
              <a:t>Details, explanations</a:t>
            </a:r>
            <a:endParaRPr sz="10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823" y="-115677"/>
            <a:ext cx="642875" cy="11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43550"/>
            <a:ext cx="3051881" cy="217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2213" y="2043550"/>
            <a:ext cx="3083538" cy="217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 rotWithShape="1">
          <a:blip r:embed="rId6">
            <a:alphaModFix/>
          </a:blip>
          <a:srcRect r="10370"/>
          <a:stretch/>
        </p:blipFill>
        <p:spPr>
          <a:xfrm>
            <a:off x="6316100" y="2043550"/>
            <a:ext cx="2827901" cy="217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 rotWithShape="1">
          <a:blip r:embed="rId7">
            <a:alphaModFix/>
          </a:blip>
          <a:srcRect t="37972"/>
          <a:stretch/>
        </p:blipFill>
        <p:spPr>
          <a:xfrm>
            <a:off x="6930400" y="4515572"/>
            <a:ext cx="2213600" cy="62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29813" y="2318975"/>
            <a:ext cx="62041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Place for images, graphs and other visuals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73561"/>
            <a:ext cx="1008112" cy="2880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/>
        </p:nvSpPr>
        <p:spPr>
          <a:xfrm>
            <a:off x="1608450" y="321550"/>
            <a:ext cx="7190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Rubik"/>
                <a:ea typeface="Rubik"/>
                <a:cs typeface="Rubik"/>
                <a:sym typeface="Rubik"/>
              </a:rPr>
              <a:t>Title</a:t>
            </a:r>
            <a:endParaRPr sz="16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702225" y="313900"/>
            <a:ext cx="379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Rubik"/>
                <a:ea typeface="Rubik"/>
                <a:cs typeface="Rubik"/>
                <a:sym typeface="Rubik"/>
              </a:rPr>
              <a:t>6</a:t>
            </a:r>
            <a:endParaRPr sz="17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700050" y="1637175"/>
            <a:ext cx="77439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●"/>
            </a:pPr>
            <a:r>
              <a:rPr lang="en-US" dirty="0" smtClean="0">
                <a:latin typeface="Rubik"/>
                <a:ea typeface="Rubik"/>
                <a:cs typeface="Rubik"/>
                <a:sym typeface="Rubik"/>
              </a:rPr>
              <a:t>List</a:t>
            </a:r>
            <a:r>
              <a:rPr lang="ru-RU" dirty="0" smtClean="0">
                <a:latin typeface="Rubik"/>
                <a:ea typeface="Rubik"/>
                <a:cs typeface="Rubik"/>
                <a:sym typeface="Rubik"/>
              </a:rPr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●"/>
            </a:pPr>
            <a:r>
              <a:rPr lang="ru-RU" dirty="0">
                <a:latin typeface="Rubik"/>
                <a:ea typeface="Rubik"/>
                <a:cs typeface="Rubik"/>
                <a:sym typeface="Rubik"/>
              </a:rPr>
              <a:t> </a:t>
            </a:r>
            <a:endParaRPr lang="ru-RU" dirty="0" smtClean="0">
              <a:latin typeface="Rubik"/>
              <a:ea typeface="Rubik"/>
              <a:cs typeface="Rubik"/>
              <a:sym typeface="Rubi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●"/>
            </a:pPr>
            <a:r>
              <a:rPr lang="ru-RU" dirty="0">
                <a:latin typeface="Rubik"/>
                <a:ea typeface="Rubik"/>
                <a:cs typeface="Rubik"/>
                <a:sym typeface="Rubik"/>
              </a:rPr>
              <a:t> </a:t>
            </a:r>
            <a:endParaRPr lang="ru-RU" dirty="0" smtClean="0">
              <a:latin typeface="Rubik"/>
              <a:ea typeface="Rubik"/>
              <a:cs typeface="Rubik"/>
              <a:sym typeface="Rubi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●"/>
            </a:pPr>
            <a:r>
              <a:rPr lang="ru-RU" dirty="0">
                <a:latin typeface="Rubik"/>
                <a:ea typeface="Rubik"/>
                <a:cs typeface="Rubik"/>
                <a:sym typeface="Rubik"/>
              </a:rPr>
              <a:t> </a:t>
            </a:r>
            <a:endParaRPr lang="ru-RU" dirty="0" smtClean="0">
              <a:latin typeface="Rubik"/>
              <a:ea typeface="Rubik"/>
              <a:cs typeface="Rubik"/>
              <a:sym typeface="Rubi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●"/>
            </a:pPr>
            <a:r>
              <a:rPr lang="ru-RU" dirty="0">
                <a:latin typeface="Rubik"/>
                <a:ea typeface="Rubik"/>
                <a:cs typeface="Rubik"/>
                <a:sym typeface="Rubik"/>
              </a:rPr>
              <a:t> </a:t>
            </a:r>
            <a:endParaRPr lang="ru-RU" dirty="0" smtClean="0">
              <a:latin typeface="Rubik"/>
              <a:ea typeface="Rubik"/>
              <a:cs typeface="Rubik"/>
              <a:sym typeface="Rubi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●"/>
            </a:pPr>
            <a:r>
              <a:rPr lang="ru-RU" dirty="0">
                <a:latin typeface="Rubik"/>
                <a:ea typeface="Rubik"/>
                <a:cs typeface="Rubik"/>
                <a:sym typeface="Rubik"/>
              </a:rPr>
              <a:t> </a:t>
            </a:r>
            <a:endParaRPr lang="ru-RU" dirty="0" smtClean="0">
              <a:latin typeface="Rubik"/>
              <a:ea typeface="Rubik"/>
              <a:cs typeface="Rubik"/>
              <a:sym typeface="Rubi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●"/>
            </a:pPr>
            <a:r>
              <a:rPr lang="ru-RU" dirty="0">
                <a:latin typeface="Rubik"/>
                <a:ea typeface="Rubik"/>
                <a:cs typeface="Rubik"/>
                <a:sym typeface="Rubik"/>
              </a:rPr>
              <a:t> </a:t>
            </a:r>
            <a:endParaRPr lang="ru-RU" dirty="0" smtClean="0">
              <a:latin typeface="Rubik"/>
              <a:ea typeface="Rubik"/>
              <a:cs typeface="Rubik"/>
              <a:sym typeface="Rubi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●"/>
            </a:pPr>
            <a:r>
              <a:rPr lang="ru-RU" dirty="0">
                <a:latin typeface="Rubik"/>
                <a:ea typeface="Rubik"/>
                <a:cs typeface="Rubik"/>
                <a:sym typeface="Rubik"/>
              </a:rPr>
              <a:t> </a:t>
            </a:r>
            <a:endParaRPr lang="ru-RU" dirty="0" smtClean="0">
              <a:latin typeface="Rubik"/>
              <a:ea typeface="Rubik"/>
              <a:cs typeface="Rubik"/>
              <a:sym typeface="Rubi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●"/>
            </a:pPr>
            <a:endParaRPr lang="ru-RU" dirty="0" smtClean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702225" y="4032375"/>
            <a:ext cx="63945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latin typeface="Rubik"/>
                <a:ea typeface="Rubik"/>
                <a:cs typeface="Rubik"/>
                <a:sym typeface="Rubik"/>
              </a:rPr>
              <a:t>Text</a:t>
            </a:r>
            <a:endParaRPr sz="10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823" y="-115677"/>
            <a:ext cx="642875" cy="110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>
            <a:spLocks noGrp="1"/>
          </p:cNvSpPr>
          <p:nvPr>
            <p:ph type="ctrTitle" idx="4294967295"/>
          </p:nvPr>
        </p:nvSpPr>
        <p:spPr>
          <a:xfrm>
            <a:off x="702225" y="1219200"/>
            <a:ext cx="5091600" cy="4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000" dirty="0" smtClean="0">
                <a:latin typeface="Rubik"/>
                <a:ea typeface="Rubik"/>
                <a:cs typeface="Rubik"/>
                <a:sym typeface="Rubik"/>
              </a:rPr>
              <a:t>TITLE</a:t>
            </a:r>
            <a:endParaRPr sz="20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4">
            <a:alphaModFix/>
          </a:blip>
          <a:srcRect t="37972"/>
          <a:stretch/>
        </p:blipFill>
        <p:spPr>
          <a:xfrm>
            <a:off x="6930400" y="4515572"/>
            <a:ext cx="2213600" cy="62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73561"/>
            <a:ext cx="1008112" cy="2880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0000" y="-65950"/>
            <a:ext cx="9483998" cy="533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 rotWithShape="1">
          <a:blip r:embed="rId4">
            <a:alphaModFix/>
          </a:blip>
          <a:srcRect r="71017"/>
          <a:stretch/>
        </p:blipFill>
        <p:spPr>
          <a:xfrm>
            <a:off x="7020272" y="420443"/>
            <a:ext cx="329865" cy="306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>
            <a:spLocks noGrp="1"/>
          </p:cNvSpPr>
          <p:nvPr>
            <p:ph type="ctrTitle" idx="4294967295"/>
          </p:nvPr>
        </p:nvSpPr>
        <p:spPr>
          <a:xfrm>
            <a:off x="1979712" y="2155024"/>
            <a:ext cx="5514810" cy="4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600" b="1" dirty="0" smtClean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THANK YOU FOR ATTENTION</a:t>
            </a:r>
            <a:endParaRPr sz="2600" dirty="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121</Words>
  <Application>Microsoft Office PowerPoint</Application>
  <PresentationFormat>Экран (16:9)</PresentationFormat>
  <Paragraphs>49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Rubik SemiBold</vt:lpstr>
      <vt:lpstr>Rubik</vt:lpstr>
      <vt:lpstr>Simple Light</vt:lpstr>
      <vt:lpstr>PRESENTATION THEME.  DETAILS ADDITIONAL DETAILS</vt:lpstr>
      <vt:lpstr>PRESENTATION THEME.  DETAILS ADDITIONAL DETAILS</vt:lpstr>
      <vt:lpstr>TITLE font Rubik 20</vt:lpstr>
      <vt:lpstr>Title</vt:lpstr>
      <vt:lpstr>Презентация PowerPoint</vt:lpstr>
      <vt:lpstr>Презентация PowerPoint</vt:lpstr>
      <vt:lpstr>TITLE</vt:lpstr>
      <vt:lpstr>THANK YOU FOR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КОСМОСА. ПЛАНЕТЫ И ЭКЗОПЛАНЕТЫ В КОСМИЧЕСКОЙ ВСЕЛЕННОЙ</dc:title>
  <dc:creator>Natalia Donmez</dc:creator>
  <cp:lastModifiedBy>Natalia Donmez</cp:lastModifiedBy>
  <cp:revision>9</cp:revision>
  <dcterms:modified xsi:type="dcterms:W3CDTF">2022-05-18T09:46:23Z</dcterms:modified>
</cp:coreProperties>
</file>