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ubik SemiBold" panose="020B0604020202020204" charset="-79"/>
      <p:regular r:id="rId11"/>
      <p:bold r:id="rId12"/>
      <p:italic r:id="rId13"/>
      <p:boldItalic r:id="rId14"/>
    </p:embeddedFont>
    <p:embeddedFont>
      <p:font typeface="Rubik" pitchFamily="2" charset="-79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9031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4998f112b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4998f112b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4998f112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4998f112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4998f112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4998f112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4998f112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4998f112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4998f112b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4998f112b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4998f112b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4998f112b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4998f112b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4998f112b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58624" y="1577000"/>
            <a:ext cx="5405863" cy="12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buSzPts val="990"/>
            </a:pPr>
            <a:r>
              <a:rPr lang="ru-RU" sz="2400" b="1" dirty="0">
                <a:latin typeface="Rubik"/>
                <a:ea typeface="Rubik"/>
                <a:cs typeface="Rubik"/>
                <a:sym typeface="Rubik"/>
              </a:rPr>
              <a:t>ТЕМА ВЫСТУПЛЕНИЯ. </a:t>
            </a:r>
            <a:br>
              <a:rPr lang="ru-RU" sz="2400" b="1" dirty="0">
                <a:latin typeface="Rubik"/>
                <a:ea typeface="Rubik"/>
                <a:cs typeface="Rubik"/>
                <a:sym typeface="Rubik"/>
              </a:rPr>
            </a:br>
            <a:r>
              <a:rPr lang="ru-RU" sz="2400" b="1" dirty="0">
                <a:latin typeface="Rubik"/>
                <a:ea typeface="Rubik"/>
                <a:cs typeface="Rubik"/>
                <a:sym typeface="Rubik"/>
              </a:rPr>
              <a:t>ДЕТАЛИ ВЫСТУПЛЕНИЯ</a:t>
            </a:r>
            <a:r>
              <a:rPr lang="ru" sz="2400" dirty="0" smtClean="0">
                <a:latin typeface="Rubik"/>
                <a:ea typeface="Rubik"/>
                <a:cs typeface="Rubik"/>
                <a:sym typeface="Rubik"/>
              </a:rPr>
              <a:t>В </a:t>
            </a:r>
            <a:r>
              <a:rPr lang="ru-RU" sz="2400" dirty="0">
                <a:latin typeface="Rubik"/>
                <a:ea typeface="Rubik"/>
                <a:cs typeface="Rubik"/>
                <a:sym typeface="Rubik"/>
              </a:rPr>
              <a:t>ДОПОЛНИТЕЛЬНАЯ ИНФОРМАЦИЯ</a:t>
            </a:r>
            <a:endParaRPr sz="24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354350" y="497100"/>
            <a:ext cx="30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558625" y="3027150"/>
            <a:ext cx="2649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dirty="0">
                <a:latin typeface="Rubik SemiBold"/>
                <a:ea typeface="Rubik SemiBold"/>
                <a:cs typeface="Rubik SemiBold"/>
                <a:sym typeface="Rubik SemiBold"/>
              </a:rPr>
              <a:t>Фамилия</a:t>
            </a:r>
          </a:p>
          <a:p>
            <a:pPr lvl="0"/>
            <a:r>
              <a:rPr lang="ru-RU" sz="1600" dirty="0">
                <a:latin typeface="Rubik SemiBold"/>
                <a:ea typeface="Rubik SemiBold"/>
                <a:cs typeface="Rubik SemiBold"/>
                <a:sym typeface="Rubik SemiBold"/>
              </a:rPr>
              <a:t>Имя Отчество</a:t>
            </a:r>
            <a:endParaRPr lang="ru-RU" sz="1600" dirty="0"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58625" y="3900975"/>
            <a:ext cx="519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Rubik"/>
                <a:ea typeface="Rubik"/>
                <a:cs typeface="Rubik"/>
                <a:sym typeface="Rubik"/>
              </a:rPr>
              <a:t>Должность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  <a:p>
            <a:pPr lvl="0"/>
            <a:r>
              <a:rPr lang="ru-RU" sz="1000" dirty="0">
                <a:latin typeface="Rubik"/>
                <a:ea typeface="Rubik"/>
                <a:cs typeface="Rubik"/>
                <a:sym typeface="Rubik"/>
              </a:rPr>
              <a:t>Подразделение Института энергетики</a:t>
            </a:r>
            <a:endParaRPr lang="ru-RU" sz="10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558625" y="2823900"/>
            <a:ext cx="133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Rubik"/>
                <a:ea typeface="Rubik"/>
                <a:cs typeface="Rubik"/>
                <a:sym typeface="Rubik"/>
              </a:rPr>
              <a:t>спикер</a:t>
            </a:r>
            <a:endParaRPr sz="1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32600" y="4435875"/>
            <a:ext cx="268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000" dirty="0">
                <a:latin typeface="Rubik"/>
                <a:ea typeface="Rubik"/>
                <a:cs typeface="Rubik"/>
                <a:sym typeface="Rubik"/>
              </a:rPr>
              <a:t>https://iets.spbstu.ru/</a:t>
            </a:r>
            <a:endParaRPr lang="en-US"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l="35999" t="-840" r="13855" b="839"/>
          <a:stretch/>
        </p:blipFill>
        <p:spPr>
          <a:xfrm>
            <a:off x="0" y="-58764"/>
            <a:ext cx="3393198" cy="428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6405" r="25165" b="24477"/>
          <a:stretch/>
        </p:blipFill>
        <p:spPr>
          <a:xfrm>
            <a:off x="4228375" y="0"/>
            <a:ext cx="4343071" cy="11108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r="63613"/>
          <a:stretch/>
        </p:blipFill>
        <p:spPr>
          <a:xfrm>
            <a:off x="25" y="0"/>
            <a:ext cx="3327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3630875" y="1725425"/>
            <a:ext cx="5091600" cy="12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00" b="1" dirty="0" smtClean="0">
                <a:latin typeface="Rubik"/>
                <a:ea typeface="Rubik"/>
                <a:cs typeface="Rubik"/>
                <a:sym typeface="Rubik"/>
              </a:rPr>
              <a:t>ТЕМА ВЫСТУПЛЕНИЯ.</a:t>
            </a:r>
            <a:r>
              <a:rPr lang="en-US" sz="2200" b="1" dirty="0" smtClean="0">
                <a:latin typeface="Rubik"/>
                <a:ea typeface="Rubik"/>
                <a:cs typeface="Rubik"/>
                <a:sym typeface="Rubik"/>
              </a:rPr>
              <a:t> </a:t>
            </a:r>
            <a:endParaRPr sz="2200" b="1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200" b="1" dirty="0" smtClean="0">
                <a:latin typeface="Rubik"/>
                <a:ea typeface="Rubik"/>
                <a:cs typeface="Rubik"/>
                <a:sym typeface="Rubik"/>
              </a:rPr>
              <a:t>ДЕТАЛИ ВЫСТУПЛЕНИЯ</a:t>
            </a:r>
            <a:endParaRPr sz="2200" b="1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00" dirty="0" smtClean="0">
                <a:latin typeface="Rubik"/>
                <a:ea typeface="Rubik"/>
                <a:cs typeface="Rubik"/>
                <a:sym typeface="Rubik"/>
              </a:rPr>
              <a:t>ДОПОЛНИТЕЛЬНАЯ ИНФОРМАЦИЯ</a:t>
            </a:r>
            <a:endParaRPr sz="22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354350" y="497100"/>
            <a:ext cx="30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630875" y="3153575"/>
            <a:ext cx="431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bik SemiBold"/>
                <a:ea typeface="Rubik SemiBold"/>
                <a:cs typeface="Rubik SemiBold"/>
                <a:sym typeface="Rubik SemiBold"/>
              </a:rPr>
              <a:t>Фамилия</a:t>
            </a:r>
            <a:endParaRPr dirty="0"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Rubik SemiBold"/>
                <a:ea typeface="Rubik SemiBold"/>
                <a:cs typeface="Rubik SemiBold"/>
                <a:sym typeface="Rubik SemiBold"/>
              </a:rPr>
              <a:t>Имя Отчество</a:t>
            </a:r>
            <a:endParaRPr dirty="0"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630875" y="3639650"/>
            <a:ext cx="519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Rubik"/>
                <a:ea typeface="Rubik"/>
                <a:cs typeface="Rubik"/>
                <a:sym typeface="Rubik"/>
              </a:rPr>
              <a:t>должность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Rubik"/>
                <a:ea typeface="Rubik"/>
                <a:cs typeface="Rubik"/>
                <a:sym typeface="Rubik"/>
              </a:rPr>
              <a:t>П</a:t>
            </a:r>
            <a:r>
              <a:rPr lang="ru" sz="1000" dirty="0" smtClean="0">
                <a:latin typeface="Rubik"/>
                <a:ea typeface="Rubik"/>
                <a:cs typeface="Rubik"/>
                <a:sym typeface="Rubik"/>
              </a:rPr>
              <a:t>одразделение Института энергетики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630875" y="2997150"/>
            <a:ext cx="133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Rubik"/>
                <a:ea typeface="Rubik"/>
                <a:cs typeface="Rubik"/>
                <a:sym typeface="Rubik"/>
              </a:rPr>
              <a:t>спикер</a:t>
            </a:r>
            <a:endParaRPr sz="1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630875" y="4276350"/>
            <a:ext cx="268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000" dirty="0">
                <a:latin typeface="Rubik"/>
                <a:ea typeface="Rubik"/>
                <a:cs typeface="Rubik"/>
                <a:sym typeface="Rubik"/>
              </a:rPr>
              <a:t>https://iets.spbstu.ru/</a:t>
            </a:r>
            <a:endParaRPr lang="en-US"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6405" r="25165" b="24477"/>
          <a:stretch/>
        </p:blipFill>
        <p:spPr>
          <a:xfrm>
            <a:off x="4300625" y="0"/>
            <a:ext cx="4343071" cy="11108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1532250" y="329200"/>
            <a:ext cx="636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>
                <a:latin typeface="Rubik"/>
                <a:ea typeface="Rubik"/>
                <a:cs typeface="Rubik"/>
                <a:sym typeface="Rubik"/>
              </a:rPr>
              <a:t>Название раздела презентации  шрифт </a:t>
            </a:r>
            <a:r>
              <a:rPr lang="en-US" sz="1600" dirty="0" smtClean="0">
                <a:latin typeface="Rubik"/>
                <a:ea typeface="Rubik"/>
                <a:cs typeface="Rubik"/>
                <a:sym typeface="Rubik"/>
              </a:rPr>
              <a:t>Rubik 16</a:t>
            </a:r>
            <a:endParaRPr sz="16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26025" y="313900"/>
            <a:ext cx="37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ubik"/>
                <a:ea typeface="Rubik"/>
                <a:cs typeface="Rubik"/>
                <a:sym typeface="Rubik"/>
              </a:rPr>
              <a:t>2</a:t>
            </a:r>
            <a:endParaRPr sz="17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38850" y="1405400"/>
            <a:ext cx="7866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 dirty="0" smtClean="0">
                <a:latin typeface="Rubik"/>
                <a:ea typeface="Rubik"/>
                <a:cs typeface="Rubik"/>
                <a:sym typeface="Rubik"/>
              </a:rPr>
              <a:t>НАЗВАНИЕ РАЗДЕЛА</a:t>
            </a:r>
            <a:r>
              <a:rPr lang="en-US" sz="2000" dirty="0" smtClean="0">
                <a:latin typeface="Rubik"/>
                <a:ea typeface="Rubik"/>
                <a:cs typeface="Rubik"/>
                <a:sym typeface="Rubik"/>
              </a:rPr>
              <a:t>  </a:t>
            </a:r>
            <a:r>
              <a:rPr lang="ru-RU" sz="2000" dirty="0" smtClean="0">
                <a:latin typeface="Rubik"/>
                <a:ea typeface="Rubik"/>
                <a:cs typeface="Rubik"/>
                <a:sym typeface="Rubik"/>
              </a:rPr>
              <a:t>шрифт </a:t>
            </a:r>
            <a:r>
              <a:rPr lang="en-US" sz="2000" dirty="0" smtClean="0">
                <a:latin typeface="Rubik"/>
                <a:ea typeface="Rubik"/>
                <a:cs typeface="Rubik"/>
                <a:sym typeface="Rubik"/>
              </a:rPr>
              <a:t>Rubik 20</a:t>
            </a:r>
            <a:endParaRPr sz="20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26025" y="1981025"/>
            <a:ext cx="8150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Rubik"/>
                <a:ea typeface="Rubik"/>
                <a:cs typeface="Rubik"/>
                <a:sym typeface="Rubik"/>
              </a:rPr>
              <a:t>Текст, данные, аргументы</a:t>
            </a:r>
            <a:r>
              <a:rPr lang="en-US" dirty="0" smtClean="0">
                <a:latin typeface="Rubik"/>
                <a:ea typeface="Rubik"/>
                <a:cs typeface="Rubik"/>
                <a:sym typeface="Rubik"/>
              </a:rPr>
              <a:t>   </a:t>
            </a:r>
            <a:r>
              <a:rPr lang="en-US" dirty="0">
                <a:latin typeface="Rubik"/>
                <a:ea typeface="Rubik"/>
                <a:cs typeface="Rubik"/>
                <a:sym typeface="Rubik"/>
              </a:rPr>
              <a:t>  </a:t>
            </a:r>
            <a:r>
              <a:rPr lang="ru-RU" dirty="0" smtClean="0">
                <a:latin typeface="Rubik"/>
                <a:ea typeface="Rubik"/>
                <a:cs typeface="Rubik"/>
                <a:sym typeface="Rubik"/>
              </a:rPr>
              <a:t>шрифт </a:t>
            </a:r>
            <a:r>
              <a:rPr lang="en-US" dirty="0" smtClean="0">
                <a:latin typeface="Rubik"/>
                <a:ea typeface="Rubik"/>
                <a:cs typeface="Rubik"/>
                <a:sym typeface="Rubik"/>
              </a:rPr>
              <a:t>Rubik 14</a:t>
            </a:r>
            <a:r>
              <a:rPr lang="en-US" dirty="0" smtClean="0">
                <a:latin typeface="Rubik"/>
                <a:ea typeface="Rubik"/>
                <a:cs typeface="Rubik"/>
                <a:sym typeface="Rubik"/>
              </a:rPr>
              <a:t>                           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26025" y="4251375"/>
            <a:ext cx="59946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Rubik"/>
                <a:ea typeface="Rubik"/>
                <a:cs typeface="Rubik"/>
                <a:sym typeface="Rubik"/>
              </a:rPr>
              <a:t>Дополнительная информация шрифт </a:t>
            </a:r>
            <a:r>
              <a:rPr lang="en-US" sz="1000" dirty="0" smtClean="0">
                <a:latin typeface="Rubik"/>
                <a:ea typeface="Rubik"/>
                <a:cs typeface="Rubik"/>
                <a:sym typeface="Rubik"/>
              </a:rPr>
              <a:t>Rubik 10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8000" y="392900"/>
            <a:ext cx="1138125" cy="3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823" y="-115677"/>
            <a:ext cx="642875" cy="11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5">
            <a:alphaModFix/>
          </a:blip>
          <a:srcRect t="37972"/>
          <a:stretch/>
        </p:blipFill>
        <p:spPr>
          <a:xfrm>
            <a:off x="6930400" y="4515572"/>
            <a:ext cx="2213600" cy="6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608450" y="321550"/>
            <a:ext cx="636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>
                <a:latin typeface="Rubik"/>
                <a:ea typeface="Rubik"/>
                <a:cs typeface="Rubik"/>
                <a:sym typeface="Rubik"/>
              </a:rPr>
              <a:t>Тема раздела</a:t>
            </a:r>
            <a:endParaRPr sz="16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702225" y="313900"/>
            <a:ext cx="37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ubik"/>
                <a:ea typeface="Rubik"/>
                <a:cs typeface="Rubik"/>
                <a:sym typeface="Rubik"/>
              </a:rPr>
              <a:t>3</a:t>
            </a:r>
            <a:endParaRPr sz="17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 idx="4294967295"/>
          </p:nvPr>
        </p:nvSpPr>
        <p:spPr>
          <a:xfrm>
            <a:off x="3863000" y="922675"/>
            <a:ext cx="50916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2000" dirty="0" smtClean="0">
                <a:latin typeface="Rubik"/>
                <a:ea typeface="Rubik"/>
                <a:cs typeface="Rubik"/>
                <a:sym typeface="Rubik"/>
              </a:rPr>
              <a:t>Заголовок</a:t>
            </a:r>
            <a:endParaRPr sz="20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863000" y="1369075"/>
            <a:ext cx="4973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Rubik"/>
                <a:ea typeface="Rubik"/>
                <a:cs typeface="Rubik"/>
                <a:sym typeface="Rubik"/>
              </a:rPr>
              <a:t>Важные данные и/или текст раздела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863000" y="3582925"/>
            <a:ext cx="46413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Rubik"/>
                <a:ea typeface="Rubik"/>
                <a:cs typeface="Rubik"/>
                <a:sym typeface="Rubik"/>
              </a:rPr>
              <a:t>Здесь могут быть дополнительные детали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23" y="-115677"/>
            <a:ext cx="642875" cy="11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 l="25900" r="10336" b="3474"/>
          <a:stretch/>
        </p:blipFill>
        <p:spPr>
          <a:xfrm>
            <a:off x="0" y="1049925"/>
            <a:ext cx="3651801" cy="32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8000" y="392900"/>
            <a:ext cx="1138125" cy="3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7">
            <a:alphaModFix/>
          </a:blip>
          <a:srcRect t="37972"/>
          <a:stretch/>
        </p:blipFill>
        <p:spPr>
          <a:xfrm>
            <a:off x="6930400" y="4515572"/>
            <a:ext cx="2213600" cy="6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3712" y="1553710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ЭТО МЕСТО ДЛЯ ФОТОГРАФИИ, РИСУНКА, ГРАФИКА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1608450" y="321550"/>
            <a:ext cx="636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dirty="0">
                <a:latin typeface="Rubik"/>
                <a:ea typeface="Rubik"/>
                <a:cs typeface="Rubik"/>
                <a:sym typeface="Rubik"/>
              </a:rPr>
              <a:t>Название раздела презентации </a:t>
            </a:r>
            <a:endParaRPr sz="16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702225" y="313900"/>
            <a:ext cx="37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ubik"/>
                <a:ea typeface="Rubik"/>
                <a:cs typeface="Rubik"/>
                <a:sym typeface="Rubik"/>
              </a:rPr>
              <a:t>4</a:t>
            </a:r>
            <a:endParaRPr sz="17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702225" y="1739088"/>
            <a:ext cx="4569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Rubik"/>
                <a:ea typeface="Rubik"/>
                <a:cs typeface="Rubik"/>
                <a:sym typeface="Rubik"/>
              </a:rPr>
              <a:t>ТЕКСТ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5590575" y="3339888"/>
            <a:ext cx="33699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Rubik"/>
                <a:ea typeface="Rubik"/>
                <a:cs typeface="Rubik"/>
                <a:sym typeface="Rubik"/>
              </a:rPr>
              <a:t>Детали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23" y="-115677"/>
            <a:ext cx="642875" cy="11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t="2497" r="2903" b="12857"/>
          <a:stretch/>
        </p:blipFill>
        <p:spPr>
          <a:xfrm>
            <a:off x="5590575" y="1077429"/>
            <a:ext cx="3553426" cy="21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702225" y="1159988"/>
            <a:ext cx="372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Rubik"/>
                <a:ea typeface="Rubik"/>
                <a:cs typeface="Rubik"/>
                <a:sym typeface="Rubik"/>
              </a:rPr>
              <a:t>ЗАГОЛОВОК</a:t>
            </a:r>
            <a:endParaRPr sz="2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8000" y="392900"/>
            <a:ext cx="1138125" cy="3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6">
            <a:alphaModFix/>
          </a:blip>
          <a:srcRect t="37972"/>
          <a:stretch/>
        </p:blipFill>
        <p:spPr>
          <a:xfrm>
            <a:off x="6930400" y="4515572"/>
            <a:ext cx="2213600" cy="6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590575" y="1326709"/>
            <a:ext cx="3656060" cy="54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ЭТО МЕСТО ДЛЯ ФОТОГРАФИИ, РИСУНКА, ГРАФИКА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1608450" y="321550"/>
            <a:ext cx="71901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dirty="0">
                <a:latin typeface="Rubik"/>
                <a:ea typeface="Rubik"/>
                <a:cs typeface="Rubik"/>
                <a:sym typeface="Rubik"/>
              </a:rPr>
              <a:t>Название раздела презентации </a:t>
            </a:r>
            <a:endParaRPr lang="ru-RU" sz="16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702225" y="313900"/>
            <a:ext cx="37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ubik"/>
                <a:ea typeface="Rubik"/>
                <a:cs typeface="Rubik"/>
                <a:sym typeface="Rubik"/>
              </a:rPr>
              <a:t>5</a:t>
            </a:r>
            <a:endParaRPr sz="17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738950" y="1105450"/>
            <a:ext cx="7998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latin typeface="Rubik"/>
                <a:ea typeface="Rubik"/>
                <a:cs typeface="Rubik"/>
                <a:sym typeface="Rubik"/>
              </a:rPr>
              <a:t>Текст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702225" y="4222600"/>
            <a:ext cx="63945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Rubik"/>
                <a:ea typeface="Rubik"/>
                <a:cs typeface="Rubik"/>
                <a:sym typeface="Rubik"/>
              </a:rPr>
              <a:t>Текст описание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23" y="-115677"/>
            <a:ext cx="642875" cy="11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43550"/>
            <a:ext cx="3051881" cy="217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213" y="2043550"/>
            <a:ext cx="3083538" cy="21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6">
            <a:alphaModFix/>
          </a:blip>
          <a:srcRect r="10370"/>
          <a:stretch/>
        </p:blipFill>
        <p:spPr>
          <a:xfrm>
            <a:off x="6316100" y="2043550"/>
            <a:ext cx="2827901" cy="217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8000" y="392900"/>
            <a:ext cx="1138125" cy="3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8">
            <a:alphaModFix/>
          </a:blip>
          <a:srcRect t="37972"/>
          <a:stretch/>
        </p:blipFill>
        <p:spPr>
          <a:xfrm>
            <a:off x="6930400" y="4515572"/>
            <a:ext cx="2213600" cy="6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29813" y="2318975"/>
            <a:ext cx="62041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ЭТО МЕСТО ДЛЯ </a:t>
            </a:r>
            <a:r>
              <a:rPr lang="ru-RU" dirty="0" smtClean="0">
                <a:solidFill>
                  <a:schemeClr val="bg1"/>
                </a:solidFill>
              </a:rPr>
              <a:t>ФОТОГРАФИЙ, </a:t>
            </a:r>
            <a:r>
              <a:rPr lang="ru-RU" dirty="0" err="1" smtClean="0">
                <a:solidFill>
                  <a:schemeClr val="bg1"/>
                </a:solidFill>
              </a:rPr>
              <a:t>РИСУНКов</a:t>
            </a:r>
            <a:r>
              <a:rPr lang="ru-RU" dirty="0" smtClean="0">
                <a:solidFill>
                  <a:schemeClr val="bg1"/>
                </a:solidFill>
              </a:rPr>
              <a:t>, ГРАФИКОВ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1608450" y="321550"/>
            <a:ext cx="7190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>
                <a:latin typeface="Rubik"/>
                <a:ea typeface="Rubik"/>
                <a:cs typeface="Rubik"/>
                <a:sym typeface="Rubik"/>
              </a:rPr>
              <a:t>Тема раздела</a:t>
            </a:r>
            <a:endParaRPr sz="16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702225" y="313900"/>
            <a:ext cx="37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Rubik"/>
                <a:ea typeface="Rubik"/>
                <a:cs typeface="Rubik"/>
                <a:sym typeface="Rubik"/>
              </a:rPr>
              <a:t>6</a:t>
            </a:r>
            <a:endParaRPr sz="17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700050" y="1637175"/>
            <a:ext cx="77439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 smtClean="0">
                <a:latin typeface="Rubik"/>
                <a:ea typeface="Rubik"/>
                <a:cs typeface="Rubik"/>
                <a:sym typeface="Rubik"/>
              </a:rPr>
              <a:t>Список</a:t>
            </a: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ru-RU" dirty="0">
                <a:latin typeface="Rubik"/>
                <a:ea typeface="Rubik"/>
                <a:cs typeface="Rubik"/>
                <a:sym typeface="Rubik"/>
              </a:rPr>
              <a:t> </a:t>
            </a:r>
            <a:endParaRPr lang="ru-RU" dirty="0" smtClean="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endParaRPr lang="ru-RU" dirty="0" smtClean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702225" y="4032375"/>
            <a:ext cx="63945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Rubik"/>
                <a:ea typeface="Rubik"/>
                <a:cs typeface="Rubik"/>
                <a:sym typeface="Rubik"/>
              </a:rPr>
              <a:t>Текст</a:t>
            </a:r>
            <a:endParaRPr sz="1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23" y="-115677"/>
            <a:ext cx="642875" cy="11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>
            <a:spLocks noGrp="1"/>
          </p:cNvSpPr>
          <p:nvPr>
            <p:ph type="ctrTitle" idx="4294967295"/>
          </p:nvPr>
        </p:nvSpPr>
        <p:spPr>
          <a:xfrm>
            <a:off x="702225" y="1219200"/>
            <a:ext cx="50916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 dirty="0" smtClean="0">
                <a:latin typeface="Rubik"/>
                <a:ea typeface="Rubik"/>
                <a:cs typeface="Rubik"/>
                <a:sym typeface="Rubik"/>
              </a:rPr>
              <a:t>ЗАГОЛОВОК</a:t>
            </a:r>
            <a:endParaRPr sz="20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8000" y="392900"/>
            <a:ext cx="1138125" cy="3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5">
            <a:alphaModFix/>
          </a:blip>
          <a:srcRect t="37972"/>
          <a:stretch/>
        </p:blipFill>
        <p:spPr>
          <a:xfrm>
            <a:off x="6930400" y="4515572"/>
            <a:ext cx="2213600" cy="6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0000" y="-65950"/>
            <a:ext cx="9483998" cy="533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4450" y="440861"/>
            <a:ext cx="1138125" cy="30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>
            <a:spLocks noGrp="1"/>
          </p:cNvSpPr>
          <p:nvPr>
            <p:ph type="ctrTitle" idx="4294967295"/>
          </p:nvPr>
        </p:nvSpPr>
        <p:spPr>
          <a:xfrm>
            <a:off x="1979712" y="2155024"/>
            <a:ext cx="551481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600" b="1" dirty="0" smtClean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БЛАГОДАРИМ</a:t>
            </a:r>
            <a:r>
              <a:rPr lang="ru" sz="2600" b="1" dirty="0" smtClean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" sz="2600" b="1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ЗА ВНИМАНИЕ</a:t>
            </a:r>
            <a:endParaRPr sz="2600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128</Words>
  <Application>Microsoft Office PowerPoint</Application>
  <PresentationFormat>Экран (16:9)</PresentationFormat>
  <Paragraphs>51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Rubik SemiBold</vt:lpstr>
      <vt:lpstr>Rubik</vt:lpstr>
      <vt:lpstr>Simple Light</vt:lpstr>
      <vt:lpstr>ТЕМА ВЫСТУПЛЕНИЯ.  ДЕТАЛИ ВЫСТУПЛЕНИЯВ ДОПОЛНИТЕЛЬНАЯ ИНФОРМАЦИЯ</vt:lpstr>
      <vt:lpstr>ТЕМА ВЫСТУПЛЕНИЯ.  ДЕТАЛИ ВЫСТУПЛЕНИЯ ДОПОЛНИТЕЛЬНАЯ ИНФОРМАЦИЯ</vt:lpstr>
      <vt:lpstr>НАЗВАНИЕ РАЗДЕЛА  шрифт Rubik 20</vt:lpstr>
      <vt:lpstr>Заголовок</vt:lpstr>
      <vt:lpstr>Презентация PowerPoint</vt:lpstr>
      <vt:lpstr>Презентация PowerPoint</vt:lpstr>
      <vt:lpstr>ЗАГОЛОВОК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КОСМОСА. ПЛАНЕТЫ И ЭКЗОПЛАНЕТЫ В КОСМИЧЕСКОЙ ВСЕЛЕННОЙ</dc:title>
  <dc:creator>Natalia Donmez</dc:creator>
  <cp:lastModifiedBy>Natalia Donmez</cp:lastModifiedBy>
  <cp:revision>5</cp:revision>
  <dcterms:modified xsi:type="dcterms:W3CDTF">2022-05-18T08:49:52Z</dcterms:modified>
</cp:coreProperties>
</file>